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813"/>
            <a:ext cx="18288000" cy="10265374"/>
          </a:xfrm>
          <a:custGeom>
            <a:avLst/>
            <a:gdLst/>
            <a:ahLst/>
            <a:cxnLst/>
            <a:rect r="r" b="b" t="t" l="l"/>
            <a:pathLst>
              <a:path h="10265374" w="18288000">
                <a:moveTo>
                  <a:pt x="0" y="0"/>
                </a:moveTo>
                <a:lnTo>
                  <a:pt x="18288000" y="0"/>
                </a:lnTo>
                <a:lnTo>
                  <a:pt x="18288000" y="10265374"/>
                </a:lnTo>
                <a:lnTo>
                  <a:pt x="0" y="10265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86338" cy="10287000"/>
          </a:xfrm>
          <a:custGeom>
            <a:avLst/>
            <a:gdLst/>
            <a:ahLst/>
            <a:cxnLst/>
            <a:rect r="r" b="b" t="t" l="l"/>
            <a:pathLst>
              <a:path h="10287000" w="18986338">
                <a:moveTo>
                  <a:pt x="0" y="0"/>
                </a:moveTo>
                <a:lnTo>
                  <a:pt x="18986338" y="0"/>
                </a:lnTo>
                <a:lnTo>
                  <a:pt x="18986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72061" cy="10163859"/>
          </a:xfrm>
          <a:custGeom>
            <a:avLst/>
            <a:gdLst/>
            <a:ahLst/>
            <a:cxnLst/>
            <a:rect r="r" b="b" t="t" l="l"/>
            <a:pathLst>
              <a:path h="10163859" w="18672061">
                <a:moveTo>
                  <a:pt x="0" y="0"/>
                </a:moveTo>
                <a:lnTo>
                  <a:pt x="18672061" y="0"/>
                </a:lnTo>
                <a:lnTo>
                  <a:pt x="18672061" y="10163859"/>
                </a:lnTo>
                <a:lnTo>
                  <a:pt x="0" y="1016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487" y="33245"/>
            <a:ext cx="18347487" cy="10253755"/>
          </a:xfrm>
          <a:custGeom>
            <a:avLst/>
            <a:gdLst/>
            <a:ahLst/>
            <a:cxnLst/>
            <a:rect r="r" b="b" t="t" l="l"/>
            <a:pathLst>
              <a:path h="10253755" w="18347487">
                <a:moveTo>
                  <a:pt x="0" y="0"/>
                </a:moveTo>
                <a:lnTo>
                  <a:pt x="18347487" y="0"/>
                </a:lnTo>
                <a:lnTo>
                  <a:pt x="18347487" y="10253755"/>
                </a:lnTo>
                <a:lnTo>
                  <a:pt x="0" y="102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342"/>
            <a:ext cx="18288000" cy="10154316"/>
          </a:xfrm>
          <a:custGeom>
            <a:avLst/>
            <a:gdLst/>
            <a:ahLst/>
            <a:cxnLst/>
            <a:rect r="r" b="b" t="t" l="l"/>
            <a:pathLst>
              <a:path h="10154316" w="18288000">
                <a:moveTo>
                  <a:pt x="0" y="0"/>
                </a:moveTo>
                <a:lnTo>
                  <a:pt x="18288000" y="0"/>
                </a:lnTo>
                <a:lnTo>
                  <a:pt x="18288000" y="10154316"/>
                </a:lnTo>
                <a:lnTo>
                  <a:pt x="0" y="1015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1" t="0" r="-201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5" y="1583"/>
            <a:ext cx="18290815" cy="10285417"/>
          </a:xfrm>
          <a:custGeom>
            <a:avLst/>
            <a:gdLst/>
            <a:ahLst/>
            <a:cxnLst/>
            <a:rect r="r" b="b" t="t" l="l"/>
            <a:pathLst>
              <a:path h="10285417" w="18290815">
                <a:moveTo>
                  <a:pt x="0" y="0"/>
                </a:moveTo>
                <a:lnTo>
                  <a:pt x="18290815" y="0"/>
                </a:lnTo>
                <a:lnTo>
                  <a:pt x="18290815" y="10285417"/>
                </a:lnTo>
                <a:lnTo>
                  <a:pt x="0" y="1028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5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" y="1182"/>
            <a:ext cx="18290101" cy="10285818"/>
          </a:xfrm>
          <a:custGeom>
            <a:avLst/>
            <a:gdLst/>
            <a:ahLst/>
            <a:cxnLst/>
            <a:rect r="r" b="b" t="t" l="l"/>
            <a:pathLst>
              <a:path h="10285818" w="18290101">
                <a:moveTo>
                  <a:pt x="0" y="0"/>
                </a:moveTo>
                <a:lnTo>
                  <a:pt x="18290101" y="0"/>
                </a:lnTo>
                <a:lnTo>
                  <a:pt x="18290101" y="10285818"/>
                </a:lnTo>
                <a:lnTo>
                  <a:pt x="0" y="1028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DAG4w5IXESo</dc:identifier>
  <dcterms:modified xsi:type="dcterms:W3CDTF">2011-08-01T06:04:30Z</dcterms:modified>
  <cp:revision>1</cp:revision>
</cp:coreProperties>
</file>